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52" r:id="rId2"/>
    <p:sldId id="361" r:id="rId3"/>
    <p:sldId id="358" r:id="rId4"/>
    <p:sldId id="354" r:id="rId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D1917"/>
    <a:srgbClr val="FFFF66"/>
    <a:srgbClr val="292929"/>
    <a:srgbClr val="FE563A"/>
    <a:srgbClr val="FF0066"/>
    <a:srgbClr val="FF6600"/>
    <a:srgbClr val="FFCC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6" autoAdjust="0"/>
    <p:restoredTop sz="94690" autoAdjust="0"/>
  </p:normalViewPr>
  <p:slideViewPr>
    <p:cSldViewPr>
      <p:cViewPr varScale="1">
        <p:scale>
          <a:sx n="78" d="100"/>
          <a:sy n="78" d="100"/>
        </p:scale>
        <p:origin x="122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28">
            <a:extLst>
              <a:ext uri="{FF2B5EF4-FFF2-40B4-BE49-F238E27FC236}">
                <a16:creationId xmlns:a16="http://schemas.microsoft.com/office/drawing/2014/main" id="{39BAA6B2-001A-2B4F-8CBD-036247303A72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122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CFE0F40-0BFC-D1B4-9DFA-C9FFBAF562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CEFD543F-D40B-5E5B-399E-CA40B89EEA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CB20-F09A-4F05-B736-DD333E95E40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5" name="Rectangle 1031">
            <a:extLst>
              <a:ext uri="{FF2B5EF4-FFF2-40B4-BE49-F238E27FC236}">
                <a16:creationId xmlns:a16="http://schemas.microsoft.com/office/drawing/2014/main" id="{74A56244-7C38-E651-5848-5E7C28D8032A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359235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553C1B-A099-AD6F-EA79-672D4E024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837A-9B0E-658B-A7AC-4C0EFDCA3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AC6D82-60BB-DC3F-14D2-8DE22EFF4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4C691-941D-4696-A09D-32B8BDB14AE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16298767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32EB5E-1440-6B4F-AFB9-A002B25A8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66A5B-8495-15CE-B6B8-A696B0FA20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5AEEB8-2F6F-C8AD-06A1-D3E106EFB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4CC2-CB68-4E40-9778-4E0DCC7DA5C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8952359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2A6414-7BDB-AF52-9726-D579F3CB84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8710F9-5CBF-72C5-BB6F-44DAD17E1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02B094-8407-682C-FECF-5B78B091E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E8AAE-9C71-41F0-AE86-A6A4D67CBF4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87952911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B975BE-EE4C-AB0A-6F34-CB664D54C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693903-56A4-1338-0E71-8A497601E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6F5AD2-D9B1-7D3B-FB43-485D500C5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0111C-93BE-486F-A7DC-0949C86499C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5434832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67619-F7FC-59E8-131B-8FEA05504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0212F4-E1F0-2DCF-BC73-64B4BCCDB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130CB9-B547-6F0E-A63F-D93B5DD19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8432F-0038-4563-B399-5C7E4FAA781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84592287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EE38D1-DE7E-2A59-C421-FDA5F70031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2E89F0-5BEE-199A-9FF8-DA1CAFFAD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92A4BF-BC85-F5C0-9E62-31056F0A9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C5B0E-5261-4792-93EB-3733C522120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94028399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7A4689-8600-309D-030A-AEC56D2814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F07A7F-450D-FBB0-F868-63BD424EC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5158C4-34FC-7137-DE34-8F76E8E59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17261-E279-448A-A34C-D1171385FD1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72693301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282A5A-A024-8CCA-2F6B-F8FD0446D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CE6FEF-4B92-FB9F-5054-FFD15399AC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7B8035-7A97-87DC-DB44-3924D2704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E468-E9A6-4F7F-9199-E2C1F420751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8723589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7EADE8-CEE0-EA8A-7FFB-6D55683AC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8C7273-9B92-3E3B-A2B4-98B9D4BD01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8C5C3F-F3DA-2FAF-03EB-04151176B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9398-E30F-4662-B69C-71D543F8A76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1064120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B2B85-86DD-648D-5657-BAC6D7279C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09DA3D-F126-F71F-0467-A2B5888F5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CE45D0-4C61-E9AB-382B-6F6499A36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EA92B-765E-4278-A9CD-2BDD4496ACB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1286332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5CBE190-A6AB-045A-495E-602E2950BC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44E9C26-1645-522F-9518-34E7053F5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0452C15-B2D8-0C7A-8F12-B2FF36A69E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6E8962E-F19D-1C06-CB24-D67F781832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347144B-784C-3EAA-44E4-86DE9ED345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B3D3AF-2F42-4A3E-95BE-910AB7022B6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2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5" descr="Afbeelding met gras, buiten, groen, welig&#10;&#10;Automatisch gegenereerde beschrijving">
            <a:extLst>
              <a:ext uri="{FF2B5EF4-FFF2-40B4-BE49-F238E27FC236}">
                <a16:creationId xmlns:a16="http://schemas.microsoft.com/office/drawing/2014/main" id="{CA132942-0DD2-555B-1690-E19A6E516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>
            <a:extLst>
              <a:ext uri="{FF2B5EF4-FFF2-40B4-BE49-F238E27FC236}">
                <a16:creationId xmlns:a16="http://schemas.microsoft.com/office/drawing/2014/main" id="{3B98102D-51D8-9659-FAF1-696BDA6CD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260350"/>
            <a:ext cx="7092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b="1">
                <a:solidFill>
                  <a:srgbClr val="AD1917"/>
                </a:solidFill>
              </a:rPr>
              <a:t>Time-outvoorziening</a:t>
            </a:r>
            <a:r>
              <a:rPr lang="nl-NL" altLang="nl-NL" sz="2400" b="1">
                <a:solidFill>
                  <a:srgbClr val="AB1613"/>
                </a:solidFill>
              </a:rPr>
              <a:t> voor dak- en thuislozen</a:t>
            </a:r>
          </a:p>
        </p:txBody>
      </p:sp>
      <p:pic>
        <p:nvPicPr>
          <p:cNvPr id="3076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932010E8-7F88-44A8-098F-BB404E4AD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588"/>
            <a:ext cx="154781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Afbeelding 6">
            <a:extLst>
              <a:ext uri="{FF2B5EF4-FFF2-40B4-BE49-F238E27FC236}">
                <a16:creationId xmlns:a16="http://schemas.microsoft.com/office/drawing/2014/main" id="{7EEA2E28-3DD5-9B85-3462-1A7AD7FA5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375400"/>
            <a:ext cx="6111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kstvak 2">
            <a:extLst>
              <a:ext uri="{FF2B5EF4-FFF2-40B4-BE49-F238E27FC236}">
                <a16:creationId xmlns:a16="http://schemas.microsoft.com/office/drawing/2014/main" id="{81B2A2C1-BEAD-341B-61D0-FC25FA238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6315075"/>
            <a:ext cx="8531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nl-NL" altLang="nl-NL" sz="2800" b="1">
                <a:solidFill>
                  <a:srgbClr val="AD1917"/>
                </a:solidFill>
              </a:rPr>
              <a:t>Volgende week collecte voor Het Passion</a:t>
            </a:r>
          </a:p>
        </p:txBody>
      </p:sp>
    </p:spTree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5E99E5ED-88E7-77C2-3E9C-D241FCCF6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9144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>
                <a:latin typeface="Calibri" panose="020F0502020204030204" pitchFamily="34" charset="0"/>
              </a:rPr>
              <a:t>De aanwezigheid van vrijwilligers maakt het verschil voor de gasten.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>
                <a:latin typeface="Calibri" panose="020F0502020204030204" pitchFamily="34" charset="0"/>
              </a:rPr>
              <a:t>Per jaar heten we 100-120 gasten welkom die 4-6 weken blijven.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>
                <a:latin typeface="Calibri" panose="020F0502020204030204" pitchFamily="34" charset="0"/>
              </a:rPr>
              <a:t>We hebben 200 diaconale vrijwilligers nodig die het hele jaar door een midweek  komen helpen.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>
                <a:latin typeface="Calibri" panose="020F0502020204030204" pitchFamily="34" charset="0"/>
              </a:rPr>
              <a:t>Bel met 0314-382462 of mail naar info@hetpassion.nl</a:t>
            </a:r>
          </a:p>
        </p:txBody>
      </p:sp>
      <p:pic>
        <p:nvPicPr>
          <p:cNvPr id="4099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ED829DA9-3DAB-3F79-C233-318276EEB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9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kstvak 1">
            <a:extLst>
              <a:ext uri="{FF2B5EF4-FFF2-40B4-BE49-F238E27FC236}">
                <a16:creationId xmlns:a16="http://schemas.microsoft.com/office/drawing/2014/main" id="{09D92B76-14B9-FD7C-0AD8-B35F490C4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338138"/>
            <a:ext cx="6696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3600" b="1">
                <a:solidFill>
                  <a:srgbClr val="FFFF00"/>
                </a:solidFill>
                <a:latin typeface="Calibri" panose="020F0502020204030204" pitchFamily="34" charset="0"/>
              </a:rPr>
              <a:t>Komt u ook een midweek helpen?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nl-NL" altLang="nl-NL" sz="1800"/>
          </a:p>
        </p:txBody>
      </p:sp>
      <p:pic>
        <p:nvPicPr>
          <p:cNvPr id="4101" name="Afbeelding 6">
            <a:extLst>
              <a:ext uri="{FF2B5EF4-FFF2-40B4-BE49-F238E27FC236}">
                <a16:creationId xmlns:a16="http://schemas.microsoft.com/office/drawing/2014/main" id="{CEA79344-B8C2-6B6F-14B9-997951AB3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6111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kstvak 5">
            <a:extLst>
              <a:ext uri="{FF2B5EF4-FFF2-40B4-BE49-F238E27FC236}">
                <a16:creationId xmlns:a16="http://schemas.microsoft.com/office/drawing/2014/main" id="{9842FE79-E559-C55D-0935-B126FE269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289675"/>
            <a:ext cx="627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1">
                <a:solidFill>
                  <a:srgbClr val="FFFF00"/>
                </a:solidFill>
              </a:rPr>
              <a:t>Met diaconale vakantievrijwilligers en begeleiding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1">
                <a:solidFill>
                  <a:srgbClr val="FFFF00"/>
                </a:solidFill>
              </a:rPr>
              <a:t>Ondersteund door diaconieën en particulieren</a:t>
            </a:r>
          </a:p>
        </p:txBody>
      </p:sp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d94fef19-9e8e-4124-b0a5-40c892d93ac8" descr="AB65864D-CD3D-4757-B62C-1DEE618BF696@fritz">
            <a:extLst>
              <a:ext uri="{FF2B5EF4-FFF2-40B4-BE49-F238E27FC236}">
                <a16:creationId xmlns:a16="http://schemas.microsoft.com/office/drawing/2014/main" id="{9773FDAF-7D72-7DB6-D718-3BF6A84D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75" y="0"/>
            <a:ext cx="10279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18AB9B2-D5AC-6181-989D-3C8EFDEE93FD}"/>
              </a:ext>
            </a:extLst>
          </p:cNvPr>
          <p:cNvSpPr txBox="1">
            <a:spLocks noChangeArrowheads="1"/>
          </p:cNvSpPr>
          <p:nvPr/>
        </p:nvSpPr>
        <p:spPr>
          <a:xfrm>
            <a:off x="-180975" y="6021388"/>
            <a:ext cx="3527425" cy="1052512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4000" b="1" spc="-100" dirty="0">
                <a:solidFill>
                  <a:srgbClr val="AD1917"/>
                </a:solidFill>
                <a:latin typeface="+mj-lt"/>
                <a:ea typeface="+mj-ea"/>
                <a:cs typeface="+mj-cs"/>
              </a:rPr>
              <a:t>Time-out…..</a:t>
            </a:r>
          </a:p>
        </p:txBody>
      </p:sp>
      <p:pic>
        <p:nvPicPr>
          <p:cNvPr id="5124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79FBF4A3-463D-87E1-111C-8FDCFFC4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75" y="0"/>
            <a:ext cx="16779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8B132378-17E7-0507-6655-C0227E279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384301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       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B4C87180-B848-D2ED-F54E-8E70B7CF8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229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l-NL" sz="2800" dirty="0">
                <a:solidFill>
                  <a:srgbClr val="FFFF00"/>
                </a:solidFill>
              </a:rPr>
              <a:t>70% van de gasten gaat niet terug naar hun oude leefsituatie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nl-NL" sz="2800" dirty="0">
              <a:solidFill>
                <a:srgbClr val="FFFF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 heb weer een naam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nl-NL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 mag er zijn</a:t>
            </a:r>
            <a:endParaRPr lang="nl-NL" sz="2800" i="1" dirty="0"/>
          </a:p>
        </p:txBody>
      </p:sp>
      <p:pic>
        <p:nvPicPr>
          <p:cNvPr id="6148" name="Afbeelding 6">
            <a:extLst>
              <a:ext uri="{FF2B5EF4-FFF2-40B4-BE49-F238E27FC236}">
                <a16:creationId xmlns:a16="http://schemas.microsoft.com/office/drawing/2014/main" id="{E8F5F43C-9D31-2D87-2090-FB2C1BFFC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6111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Afbeelding 4" descr="Afbeelding met persoon, binnen, keuken, staand&#10;&#10;Automatisch gegenereerde beschrijving">
            <a:extLst>
              <a:ext uri="{FF2B5EF4-FFF2-40B4-BE49-F238E27FC236}">
                <a16:creationId xmlns:a16="http://schemas.microsoft.com/office/drawing/2014/main" id="{9DA20D46-023D-C2DF-A533-2154670B7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465388"/>
            <a:ext cx="262255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F0843092-021F-FC76-D8D7-998A577B2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9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</p:sld>
</file>

<file path=ppt/theme/theme1.xml><?xml version="1.0" encoding="utf-8"?>
<a:theme xmlns:a="http://schemas.openxmlformats.org/drawingml/2006/main" name="Oceaan">
  <a:themeElements>
    <a:clrScheme name="Ocea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9">
        <a:dk1>
          <a:srgbClr val="010199"/>
        </a:dk1>
        <a:lt1>
          <a:srgbClr val="FFFFFF"/>
        </a:lt1>
        <a:dk2>
          <a:srgbClr val="29292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CACAC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6388</TotalTime>
  <Words>102</Words>
  <Application>Microsoft Office PowerPoint</Application>
  <PresentationFormat>Diavoorstelling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Tahoma</vt:lpstr>
      <vt:lpstr>Arial</vt:lpstr>
      <vt:lpstr>Wingdings</vt:lpstr>
      <vt:lpstr>Aptos</vt:lpstr>
      <vt:lpstr>Calibri</vt:lpstr>
      <vt:lpstr>Oceaan</vt:lpstr>
      <vt:lpstr>PowerPoint-presentatie</vt:lpstr>
      <vt:lpstr>PowerPoint-presentatie</vt:lpstr>
      <vt:lpstr>PowerPoint-presentatie</vt:lpstr>
      <vt:lpstr>       </vt:lpstr>
    </vt:vector>
  </TitlesOfParts>
  <Company>Ferm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Piet van Pelt</dc:creator>
  <cp:lastModifiedBy>Luuk Krol</cp:lastModifiedBy>
  <cp:revision>186</cp:revision>
  <dcterms:created xsi:type="dcterms:W3CDTF">2005-02-09T15:28:32Z</dcterms:created>
  <dcterms:modified xsi:type="dcterms:W3CDTF">2026-04-25T16:39:20Z</dcterms:modified>
</cp:coreProperties>
</file>