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52" r:id="rId2"/>
    <p:sldId id="361" r:id="rId3"/>
    <p:sldId id="358" r:id="rId4"/>
    <p:sldId id="354" r:id="rId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1917"/>
    <a:srgbClr val="FFFF66"/>
    <a:srgbClr val="292929"/>
    <a:srgbClr val="FE563A"/>
    <a:srgbClr val="FF0066"/>
    <a:srgbClr val="FF6600"/>
    <a:srgbClr val="FF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6" autoAdjust="0"/>
    <p:restoredTop sz="94690" autoAdjust="0"/>
  </p:normalViewPr>
  <p:slideViewPr>
    <p:cSldViewPr>
      <p:cViewPr varScale="1">
        <p:scale>
          <a:sx n="78" d="100"/>
          <a:sy n="78" d="100"/>
        </p:scale>
        <p:origin x="122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28">
            <a:extLst>
              <a:ext uri="{FF2B5EF4-FFF2-40B4-BE49-F238E27FC236}">
                <a16:creationId xmlns:a16="http://schemas.microsoft.com/office/drawing/2014/main" id="{BBF8190C-F068-E344-A9C3-0B0FDA1260DB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12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40DF1F5-9B15-1999-2997-6D44561D2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5CC969A6-1AC3-326A-608B-491624EB7A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7131-6DA3-4A46-B862-B794B4C2709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5" name="Rectangle 1031">
            <a:extLst>
              <a:ext uri="{FF2B5EF4-FFF2-40B4-BE49-F238E27FC236}">
                <a16:creationId xmlns:a16="http://schemas.microsoft.com/office/drawing/2014/main" id="{084FCB0D-3AF5-C5AD-F83E-A4551AB26D8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156473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4C5617-8E11-3981-8B48-D155C66C5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281895-80B0-F769-3CB3-CD44AACE2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187C0-E2FD-322D-2FD0-778F02215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053C7-777A-471E-8106-41A4FFDFA9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3350634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5BD251-755B-37E2-E7DD-AC1DF7C26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F3D039-8941-2179-A0B1-8C36822DB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137899-0833-16BF-961D-0F79FC2AD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0D86-DC2F-4E66-A4EE-E26A6DD841C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782921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19ABA-9A11-8185-4A49-924E7DBBE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EAC60-2D62-B224-94BF-A3C8043A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BF92F-E760-87F4-1C1E-D89043F64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DB49-83C6-48E2-AFD9-0EC0D1B69B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2220425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72BCAE-F03F-744A-9216-1FC8C393F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EBAE20-A957-AA9F-8724-1A7E091D8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9E7335-F322-C58D-FF8A-C21CB8053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60CE5-7A87-439F-864D-7ECD986207C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2100295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F3456-AD30-AF15-9818-3069E0BC1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7982F-0EAC-33B6-1710-0EF729D67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A9AA8-971A-D855-1442-DE5B6DDB1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ACD9-3CFB-4DAD-8B7B-887437C05E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9747825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826B58-6E61-EC1A-DA12-C86F5EF10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476ADF-B560-C15B-1A74-10B766498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783FD7-C026-FEB1-D858-658E764CD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453D-3E00-4CC6-BA9A-E3D10523E7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8752963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A42817-37AD-D6CB-0958-BC3B85468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2A742-1087-48EE-91E1-86639DDB20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C395F6-8294-AFE5-F561-33C424888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973E-A47D-4272-9360-A491FA7245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541673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1AC162-4EE4-8C99-7A3B-BD212D1E8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FC026C-DC7F-23C3-7FAA-1E9192DEE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92865F-47EE-C135-0BAE-1EA7AAD65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23D2-C75E-4C53-90F9-1924D6F3D99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65302719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F5679-291C-1013-AA6E-ED06C45D9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94FC4-12EC-1225-D7BE-FFF79DAD7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DBB0F-58CE-8E65-BBFA-757A616D0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CB5B-C56C-42E2-BEAA-8952589996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7710564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A6E25-8FD4-150B-81A3-D752915B0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5249E-033A-7B8D-ED55-FD56CAA88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B504C-A366-9528-58A3-44D46E693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BFF4-E930-4703-933D-F6A6DD5458A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397848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DD11982-3FE8-5098-46BE-F615D9F93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306463-CF6F-507D-B36D-1C2BF5A14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CC20574-55D9-9A8E-EA16-79919146ED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3AA416-91F8-3A52-CFED-4697F93480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F195E8C-41FC-1C1C-20C5-D8AA170D21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234F5-7A85-4008-8458-EB703711998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0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5" descr="Afbeelding met gras, buiten, groen, welig&#10;&#10;Automatisch gegenereerde beschrijving">
            <a:extLst>
              <a:ext uri="{FF2B5EF4-FFF2-40B4-BE49-F238E27FC236}">
                <a16:creationId xmlns:a16="http://schemas.microsoft.com/office/drawing/2014/main" id="{FB50199F-A656-E46D-6683-D2473ECE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>
            <a:extLst>
              <a:ext uri="{FF2B5EF4-FFF2-40B4-BE49-F238E27FC236}">
                <a16:creationId xmlns:a16="http://schemas.microsoft.com/office/drawing/2014/main" id="{9D742439-FC40-18C5-826F-B4C1B698E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6369050"/>
            <a:ext cx="939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800" b="1">
                <a:solidFill>
                  <a:srgbClr val="AD1917"/>
                </a:solidFill>
              </a:rPr>
              <a:t>Een werkvakantie in de Achterhoek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D758F21C-3C72-12C4-8160-57B9D999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260350"/>
            <a:ext cx="709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 b="1">
                <a:solidFill>
                  <a:srgbClr val="AD1917"/>
                </a:solidFill>
              </a:rPr>
              <a:t>Time-outvoorziening</a:t>
            </a:r>
            <a:r>
              <a:rPr lang="nl-NL" altLang="nl-NL" sz="2400" b="1">
                <a:solidFill>
                  <a:srgbClr val="AB1613"/>
                </a:solidFill>
              </a:rPr>
              <a:t> voor dak- en thuislozen</a:t>
            </a:r>
          </a:p>
        </p:txBody>
      </p:sp>
      <p:pic>
        <p:nvPicPr>
          <p:cNvPr id="3077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F2CC29CC-A304-ADD0-5D36-CC408315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588"/>
            <a:ext cx="154781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Afbeelding 6">
            <a:extLst>
              <a:ext uri="{FF2B5EF4-FFF2-40B4-BE49-F238E27FC236}">
                <a16:creationId xmlns:a16="http://schemas.microsoft.com/office/drawing/2014/main" id="{D52BA744-89B6-7D4B-7297-208813BE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375400"/>
            <a:ext cx="611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>
            <a:extLst>
              <a:ext uri="{FF2B5EF4-FFF2-40B4-BE49-F238E27FC236}">
                <a16:creationId xmlns:a16="http://schemas.microsoft.com/office/drawing/2014/main" id="{73BF532E-A8BB-C607-8167-30B3F3D2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De aanwezigheid van vrijwilligers maakt het verschil voor de gasten.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Per jaar heten we 100-120 gasten welkom die 4-6 weken blijven.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We hebben 200 diaconale vrijwilligers nodig die het hele jaar door een midweek  komen helpen.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2400">
                <a:latin typeface="Calibri" panose="020F0502020204030204" pitchFamily="34" charset="0"/>
              </a:rPr>
              <a:t>Bel met 0314-382462 of mail naar info@hetpassion.nl</a:t>
            </a:r>
          </a:p>
        </p:txBody>
      </p:sp>
      <p:pic>
        <p:nvPicPr>
          <p:cNvPr id="4099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7BFAB3FA-D6D6-1808-CB64-BC5E7E6C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9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kstvak 1">
            <a:extLst>
              <a:ext uri="{FF2B5EF4-FFF2-40B4-BE49-F238E27FC236}">
                <a16:creationId xmlns:a16="http://schemas.microsoft.com/office/drawing/2014/main" id="{56386ADD-46B1-DCD5-15DE-90F463AC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38138"/>
            <a:ext cx="6696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3600" b="1">
                <a:solidFill>
                  <a:srgbClr val="FFFF00"/>
                </a:solidFill>
                <a:latin typeface="Calibri" panose="020F0502020204030204" pitchFamily="34" charset="0"/>
              </a:rPr>
              <a:t>Komt u ook een midweek helpen?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pic>
        <p:nvPicPr>
          <p:cNvPr id="4101" name="Afbeelding 6">
            <a:extLst>
              <a:ext uri="{FF2B5EF4-FFF2-40B4-BE49-F238E27FC236}">
                <a16:creationId xmlns:a16="http://schemas.microsoft.com/office/drawing/2014/main" id="{D2723515-D884-D506-8AD2-5E7FA9A3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611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kstvak 5">
            <a:extLst>
              <a:ext uri="{FF2B5EF4-FFF2-40B4-BE49-F238E27FC236}">
                <a16:creationId xmlns:a16="http://schemas.microsoft.com/office/drawing/2014/main" id="{E1164707-FFFE-3215-F3F6-CBAA1F27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289675"/>
            <a:ext cx="627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1">
                <a:solidFill>
                  <a:srgbClr val="FFFF00"/>
                </a:solidFill>
              </a:rPr>
              <a:t>Met diaconale vakantievrijwilligers en begeleiding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1">
                <a:solidFill>
                  <a:srgbClr val="FFFF00"/>
                </a:solidFill>
              </a:rPr>
              <a:t>Ondersteund door diaconieën en particulieren</a:t>
            </a:r>
          </a:p>
        </p:txBody>
      </p:sp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d94fef19-9e8e-4124-b0a5-40c892d93ac8" descr="AB65864D-CD3D-4757-B62C-1DEE618BF696@fritz">
            <a:extLst>
              <a:ext uri="{FF2B5EF4-FFF2-40B4-BE49-F238E27FC236}">
                <a16:creationId xmlns:a16="http://schemas.microsoft.com/office/drawing/2014/main" id="{6622B058-09A0-4F0B-104A-C6658597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" y="0"/>
            <a:ext cx="1027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6621BA5-49E4-F48B-2CFA-203007E10520}"/>
              </a:ext>
            </a:extLst>
          </p:cNvPr>
          <p:cNvSpPr txBox="1">
            <a:spLocks noChangeArrowheads="1"/>
          </p:cNvSpPr>
          <p:nvPr/>
        </p:nvSpPr>
        <p:spPr>
          <a:xfrm>
            <a:off x="-180975" y="6021388"/>
            <a:ext cx="3527425" cy="105251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000" b="1" spc="-100" dirty="0">
                <a:solidFill>
                  <a:srgbClr val="AD1917"/>
                </a:solidFill>
                <a:latin typeface="+mj-lt"/>
                <a:ea typeface="+mj-ea"/>
                <a:cs typeface="+mj-cs"/>
              </a:rPr>
              <a:t>Time-out…..</a:t>
            </a:r>
          </a:p>
        </p:txBody>
      </p:sp>
      <p:pic>
        <p:nvPicPr>
          <p:cNvPr id="5124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E415DF3D-0F55-19AE-102E-89809B2A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0"/>
            <a:ext cx="16779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EFB12E9C-B35C-7DD4-C308-FE10DC504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84301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/>
              <a:t>       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FFDA17F-ACAC-A5D4-987C-AC8347A3E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229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2800" dirty="0">
                <a:solidFill>
                  <a:srgbClr val="FFFF00"/>
                </a:solidFill>
              </a:rPr>
              <a:t>70% van de gasten gaat niet terug naar hun oude leefsituatie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nl-NL" sz="2800" dirty="0">
              <a:solidFill>
                <a:srgbClr val="FFFF00"/>
              </a:solidFill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heb weer een naam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nl-NL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nl-NL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mag er zijn</a:t>
            </a:r>
            <a:endParaRPr lang="nl-NL" sz="2800" i="1" dirty="0"/>
          </a:p>
        </p:txBody>
      </p:sp>
      <p:pic>
        <p:nvPicPr>
          <p:cNvPr id="6148" name="Afbeelding 6">
            <a:extLst>
              <a:ext uri="{FF2B5EF4-FFF2-40B4-BE49-F238E27FC236}">
                <a16:creationId xmlns:a16="http://schemas.microsoft.com/office/drawing/2014/main" id="{BFF1388F-73F7-8500-DD0E-FC584541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9050"/>
            <a:ext cx="611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fbeelding 4" descr="Afbeelding met persoon, binnen, keuken, staand&#10;&#10;Automatisch gegenereerde beschrijving">
            <a:extLst>
              <a:ext uri="{FF2B5EF4-FFF2-40B4-BE49-F238E27FC236}">
                <a16:creationId xmlns:a16="http://schemas.microsoft.com/office/drawing/2014/main" id="{813FB941-352F-3915-2441-F1335520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465388"/>
            <a:ext cx="262255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B9B3D72-982A-72A1-D5A0-08D93B62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9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</p:sld>
</file>

<file path=ppt/theme/theme1.xml><?xml version="1.0" encoding="utf-8"?>
<a:theme xmlns:a="http://schemas.openxmlformats.org/drawingml/2006/main" name="Oceaan">
  <a:themeElements>
    <a:clrScheme name="Ocea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an 9">
        <a:dk1>
          <a:srgbClr val="010199"/>
        </a:dk1>
        <a:lt1>
          <a:srgbClr val="FFFFFF"/>
        </a:lt1>
        <a:dk2>
          <a:srgbClr val="29292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CACAC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6385</TotalTime>
  <Words>101</Words>
  <Application>Microsoft Office PowerPoint</Application>
  <PresentationFormat>Diavoorstelling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Tahoma</vt:lpstr>
      <vt:lpstr>Arial</vt:lpstr>
      <vt:lpstr>Wingdings</vt:lpstr>
      <vt:lpstr>Aptos</vt:lpstr>
      <vt:lpstr>Calibri</vt:lpstr>
      <vt:lpstr>Oceaan</vt:lpstr>
      <vt:lpstr>PowerPoint-presentatie</vt:lpstr>
      <vt:lpstr>PowerPoint-presentatie</vt:lpstr>
      <vt:lpstr>PowerPoint-presentatie</vt:lpstr>
      <vt:lpstr>       </vt:lpstr>
    </vt:vector>
  </TitlesOfParts>
  <Company>Ferm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Piet van Pelt</dc:creator>
  <cp:lastModifiedBy>Luuk Krol</cp:lastModifiedBy>
  <cp:revision>185</cp:revision>
  <dcterms:created xsi:type="dcterms:W3CDTF">2005-02-09T15:28:32Z</dcterms:created>
  <dcterms:modified xsi:type="dcterms:W3CDTF">2026-04-25T16:39:04Z</dcterms:modified>
</cp:coreProperties>
</file>